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8E9"/>
    <a:srgbClr val="D6D6D6"/>
    <a:srgbClr val="ED90E6"/>
    <a:srgbClr val="FFFFFF"/>
    <a:srgbClr val="EBEBEB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64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10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10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17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92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70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0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2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769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43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81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7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8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35FE2-F296-494E-884D-15102B47F8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59A6-7A1C-9D48-A908-79EB443563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69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FB0EACDA-2767-FF71-0C9E-8F85FE9D7A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313696"/>
              </p:ext>
            </p:extLst>
          </p:nvPr>
        </p:nvGraphicFramePr>
        <p:xfrm>
          <a:off x="261257" y="405079"/>
          <a:ext cx="9369760" cy="6167679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165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1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50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6399"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第</a:t>
                      </a:r>
                      <a:r>
                        <a:rPr lang="en-US" altLang="ja-JP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32</a:t>
                      </a:r>
                      <a:r>
                        <a:rPr lang="ja-JP" altLang="en-US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回日本保育保健学会</a:t>
                      </a:r>
                      <a:r>
                        <a:rPr lang="en-US" altLang="ja-JP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2026</a:t>
                      </a:r>
                      <a:r>
                        <a:rPr lang="ja-JP" altLang="en-US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 </a:t>
                      </a:r>
                      <a:r>
                        <a:rPr lang="en-US" altLang="ja-JP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in </a:t>
                      </a:r>
                      <a:r>
                        <a:rPr lang="ja-JP" altLang="en-US" sz="2800" b="0" i="0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京都</a:t>
                      </a:r>
                      <a:endParaRPr lang="en-US" altLang="ja-JP" sz="2800" b="0" i="0" dirty="0">
                        <a:solidFill>
                          <a:schemeClr val="bg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ポスター・チラシ送付票</a:t>
                      </a:r>
                      <a:endParaRPr lang="en-US" altLang="ja-JP" sz="2800" b="1" i="0" u="none" strike="noStrike" dirty="0">
                        <a:solidFill>
                          <a:schemeClr val="bg1"/>
                        </a:solidFill>
                        <a:effectLst/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kumimoji="1" lang="en-US" altLang="ja-JP" sz="1600" b="0" i="0" kern="1200" dirty="0">
                          <a:solidFill>
                            <a:schemeClr val="bg1"/>
                          </a:solidFill>
                          <a:effectLst/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※</a:t>
                      </a:r>
                      <a:r>
                        <a:rPr kumimoji="1" lang="ja-JP" altLang="en-US" sz="1600" b="0" i="0" kern="1200" dirty="0">
                          <a:solidFill>
                            <a:schemeClr val="bg1"/>
                          </a:solidFill>
                          <a:effectLst/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荷物の識別・管理のため、送付票のカラー印刷にご協力をお願いします</a:t>
                      </a:r>
                      <a:endParaRPr lang="ja-JP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551">
                <a:tc gridSpan="4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ja-JP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2026</a:t>
                      </a:r>
                      <a:r>
                        <a:rPr lang="ja-JP" altLang="en-US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</a:t>
                      </a:r>
                      <a:r>
                        <a:rPr lang="en-US" altLang="ja-JP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5</a:t>
                      </a:r>
                      <a:r>
                        <a:rPr lang="ja-JP" altLang="en-US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月</a:t>
                      </a:r>
                      <a:r>
                        <a:rPr lang="en-US" altLang="ja-JP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29</a:t>
                      </a:r>
                      <a:r>
                        <a:rPr lang="ja-JP" altLang="en-US" sz="2000" b="0" i="0" dirty="0">
                          <a:solidFill>
                            <a:srgbClr val="FF0000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日（金）午前中必着</a:t>
                      </a:r>
                      <a:endParaRPr lang="en-US" altLang="ja-JP" sz="2000" b="0" i="0" dirty="0">
                        <a:solidFill>
                          <a:srgbClr val="FF0000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fontAlgn="t"/>
                      <a:r>
                        <a:rPr lang="ja-JP" altLang="en-US" sz="14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　</a:t>
                      </a:r>
                      <a:r>
                        <a:rPr kumimoji="1" lang="zh-CN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〒</a:t>
                      </a:r>
                      <a:r>
                        <a:rPr kumimoji="1" lang="en-US" altLang="zh-CN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601-8047</a:t>
                      </a:r>
                      <a:br>
                        <a:rPr kumimoji="1" lang="en-US" altLang="zh-CN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zh-CN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京都府京都市南区東九条下殿田町</a:t>
                      </a:r>
                      <a:r>
                        <a:rPr kumimoji="1" lang="en-US" altLang="zh-CN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  <a:p>
                      <a:pPr fontAlgn="t"/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京都テルサ内</a:t>
                      </a:r>
                      <a:endParaRPr kumimoji="1" lang="en-US" altLang="ja-JP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t"/>
                      <a:br>
                        <a:rPr lang="ja-JP" altLang="en-US" sz="1600" b="0" i="0" dirty="0">
                          <a:solidFill>
                            <a:prstClr val="black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</a:br>
                      <a:r>
                        <a:rPr lang="ja-JP" altLang="en-US" sz="1600" b="0" i="0" dirty="0">
                          <a:latin typeface="+mn-ea"/>
                          <a:ea typeface="+mn-ea"/>
                        </a:rPr>
                        <a:t>　　第</a:t>
                      </a:r>
                      <a:r>
                        <a:rPr lang="en-US" altLang="ja-JP" sz="1600" b="0" i="0" dirty="0">
                          <a:latin typeface="+mn-ea"/>
                          <a:ea typeface="+mn-ea"/>
                        </a:rPr>
                        <a:t>32</a:t>
                      </a:r>
                      <a:r>
                        <a:rPr lang="ja-JP" altLang="en-US" sz="1600" b="0" i="0" dirty="0">
                          <a:latin typeface="+mn-ea"/>
                          <a:ea typeface="+mn-ea"/>
                        </a:rPr>
                        <a:t>回日本保育保健学会　</a:t>
                      </a:r>
                      <a:r>
                        <a:rPr kumimoji="1" lang="ja-JP" altLang="en-US" sz="1600" b="0" i="0" kern="1200" dirty="0">
                          <a:solidFill>
                            <a:prstClr val="black"/>
                          </a:solidFill>
                          <a:latin typeface="+mn-ea"/>
                          <a:ea typeface="+mn-ea"/>
                        </a:rPr>
                        <a:t>運営事務局行き</a:t>
                      </a:r>
                      <a:endParaRPr kumimoji="1" lang="en-US" altLang="ja-JP" sz="1600" b="0" i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dirty="0">
                          <a:latin typeface="+mn-ea"/>
                          <a:ea typeface="+mn-ea"/>
                        </a:rPr>
                        <a:t>　　</a:t>
                      </a:r>
                      <a:r>
                        <a:rPr kumimoji="1" lang="en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TEL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075-462-3400</a:t>
                      </a:r>
                      <a:endParaRPr lang="ja-JP" altLang="ja-JP" sz="4400" b="0" i="0" dirty="0"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ja-JP" altLang="en-US" sz="1100" b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　</a:t>
                      </a:r>
                      <a:r>
                        <a:rPr lang="en-US" altLang="ja-JP" sz="2400" b="0" dirty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ANA</a:t>
                      </a:r>
                      <a:r>
                        <a:rPr lang="ja-JP" altLang="ja-JP" sz="2400" b="0" dirty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クラウンプラザホテル</a:t>
                      </a:r>
                      <a:r>
                        <a:rPr lang="ja-JP" altLang="ja-JP" sz="2400" b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金沢</a:t>
                      </a:r>
                      <a:r>
                        <a:rPr lang="ja-JP" altLang="en-US" sz="2400" b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　</a:t>
                      </a:r>
                      <a:r>
                        <a:rPr lang="en-US" altLang="ja-JP" sz="2400" b="0" dirty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3F</a:t>
                      </a:r>
                      <a:r>
                        <a:rPr lang="ja-JP" altLang="en-US" sz="2400" b="0"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　</a:t>
                      </a:r>
                      <a:r>
                        <a:rPr kumimoji="1" lang="ja-JP" altLang="ja-JP" sz="2400" b="0" kern="120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ＭＳ ゴシック"/>
                        </a:rPr>
                        <a:t>ホワイエ</a:t>
                      </a:r>
                      <a:endParaRPr kumimoji="1" lang="ja-JP" altLang="ja-JP" sz="1100" b="0" kern="12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学会名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ja-JP" altLang="en-US" sz="10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</a:t>
                      </a:r>
                      <a:endParaRPr lang="ja-JP" altLang="ja-JP" sz="10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ja-JP" altLang="ja-JP" sz="1200" b="0" dirty="0">
                        <a:latin typeface="MS PGothic" panose="020B0600070205080204" pitchFamily="34" charset="-128"/>
                        <a:ea typeface="MS PGothic" panose="020B060007020508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貴社名</a:t>
                      </a:r>
                      <a:endParaRPr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団体名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ja-JP" altLang="ja-JP" sz="10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03868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ご担当者様名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ja-JP" altLang="ja-JP" sz="10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TEL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ja-JP" altLang="ja-JP" sz="16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8506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内容物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ja-JP" altLang="en-US" sz="16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ポスター　　　　　枚</a:t>
                      </a:r>
                      <a:endParaRPr lang="en-US" altLang="ja-JP" sz="16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ja-JP" altLang="en-US" sz="16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チラシ　　　　　　 枚</a:t>
                      </a:r>
                      <a:endParaRPr lang="ja-JP" altLang="ja-JP" sz="20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個数</a:t>
                      </a:r>
                      <a:endParaRPr lang="ja-JP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ja-JP" altLang="en-US" sz="54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</a:t>
                      </a:r>
                      <a:r>
                        <a:rPr lang="ja-JP" altLang="en-US" sz="16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</a:t>
                      </a:r>
                      <a:r>
                        <a:rPr lang="en-US" altLang="ja-JP" sz="18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/</a:t>
                      </a:r>
                      <a:r>
                        <a:rPr lang="ja-JP" altLang="en-US" sz="18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</a:t>
                      </a:r>
                      <a:r>
                        <a:rPr lang="ja-JP" altLang="en-US" sz="60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　　</a:t>
                      </a:r>
                      <a:r>
                        <a:rPr lang="ja-JP" altLang="en-US" sz="16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個口</a:t>
                      </a:r>
                      <a:endParaRPr lang="ja-JP" altLang="ja-JP" sz="1600" b="0" i="0" dirty="0">
                        <a:latin typeface="Meiryo" panose="020B0604030504040204" pitchFamily="34" charset="-128"/>
                        <a:ea typeface="Meiryo" panose="020B0604030504040204" pitchFamily="34" charset="-128"/>
                        <a:cs typeface="ＭＳ 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F2D0AE-AA8B-D6E7-5412-E342B5270300}"/>
              </a:ext>
            </a:extLst>
          </p:cNvPr>
          <p:cNvSpPr txBox="1"/>
          <p:nvPr/>
        </p:nvSpPr>
        <p:spPr>
          <a:xfrm>
            <a:off x="4493941" y="49929"/>
            <a:ext cx="5266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※</a:t>
            </a:r>
            <a:r>
              <a:rPr kumimoji="1"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コピーして事前送付の荷物すべてに貼付してください</a:t>
            </a: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6C6C5C29-6541-1CDF-9287-3D43EC1A3E8C}"/>
              </a:ext>
            </a:extLst>
          </p:cNvPr>
          <p:cNvSpPr/>
          <p:nvPr/>
        </p:nvSpPr>
        <p:spPr>
          <a:xfrm>
            <a:off x="6110868" y="2051825"/>
            <a:ext cx="3200400" cy="1182029"/>
          </a:xfrm>
          <a:prstGeom prst="roundRect">
            <a:avLst/>
          </a:prstGeom>
          <a:solidFill>
            <a:srgbClr val="F9F8E9"/>
          </a:solidFill>
          <a:ln w="57150">
            <a:solidFill>
              <a:srgbClr val="D6D6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運営事務局にて開封のうえ設置いたします。</a:t>
            </a:r>
            <a:br>
              <a:rPr lang="ja-JP" altLang="en-US" sz="12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sz="12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原則、残部は運営事務局にて破棄させていただきます。予めご了承ください。</a:t>
            </a:r>
            <a:endParaRPr kumimoji="1" lang="ja-JP" altLang="en-US" sz="1200" dirty="0">
              <a:solidFill>
                <a:sysClr val="windowText" lastClr="0000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2310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126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MS PGothic</vt:lpstr>
      <vt:lpstr>Meiryo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User</dc:creator>
  <cp:keywords/>
  <dc:description/>
  <cp:lastModifiedBy>ティ・プラス 002</cp:lastModifiedBy>
  <cp:revision>22</cp:revision>
  <dcterms:created xsi:type="dcterms:W3CDTF">2022-05-19T07:54:04Z</dcterms:created>
  <dcterms:modified xsi:type="dcterms:W3CDTF">2026-04-23T23:54:53Z</dcterms:modified>
  <cp:category/>
</cp:coreProperties>
</file>